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56" r:id="rId4"/>
    <p:sldId id="257" r:id="rId5"/>
    <p:sldId id="258" r:id="rId6"/>
    <p:sldId id="259" r:id="rId7"/>
    <p:sldId id="260" r:id="rId8"/>
    <p:sldId id="262" r:id="rId9"/>
    <p:sldId id="261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A11691B-EB50-4C5B-99A7-053B02935408}" type="datetimeFigureOut">
              <a:rPr lang="zh-TW" altLang="en-US" smtClean="0"/>
              <a:pPr/>
              <a:t>2013/9/16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FD87F45-7DBD-44B2-B6FC-0A65F32202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691B-EB50-4C5B-99A7-053B02935408}" type="datetimeFigureOut">
              <a:rPr lang="zh-TW" altLang="en-US" smtClean="0"/>
              <a:pPr/>
              <a:t>2013/9/16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7F45-7DBD-44B2-B6FC-0A65F32202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691B-EB50-4C5B-99A7-053B02935408}" type="datetimeFigureOut">
              <a:rPr lang="zh-TW" altLang="en-US" smtClean="0"/>
              <a:pPr/>
              <a:t>2013/9/16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7F45-7DBD-44B2-B6FC-0A65F32202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11691B-EB50-4C5B-99A7-053B02935408}" type="datetimeFigureOut">
              <a:rPr lang="zh-TW" altLang="en-US" smtClean="0"/>
              <a:pPr/>
              <a:t>2013/9/16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FD87F45-7DBD-44B2-B6FC-0A65F32202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A11691B-EB50-4C5B-99A7-053B02935408}" type="datetimeFigureOut">
              <a:rPr lang="zh-TW" altLang="en-US" smtClean="0"/>
              <a:pPr/>
              <a:t>2013/9/16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FD87F45-7DBD-44B2-B6FC-0A65F32202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691B-EB50-4C5B-99A7-053B02935408}" type="datetimeFigureOut">
              <a:rPr lang="zh-TW" altLang="en-US" smtClean="0"/>
              <a:pPr/>
              <a:t>2013/9/16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7F45-7DBD-44B2-B6FC-0A65F32202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691B-EB50-4C5B-99A7-053B02935408}" type="datetimeFigureOut">
              <a:rPr lang="zh-TW" altLang="en-US" smtClean="0"/>
              <a:pPr/>
              <a:t>2013/9/16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7F45-7DBD-44B2-B6FC-0A65F32202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11691B-EB50-4C5B-99A7-053B02935408}" type="datetimeFigureOut">
              <a:rPr lang="zh-TW" altLang="en-US" smtClean="0"/>
              <a:pPr/>
              <a:t>2013/9/16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FD87F45-7DBD-44B2-B6FC-0A65F32202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691B-EB50-4C5B-99A7-053B02935408}" type="datetimeFigureOut">
              <a:rPr lang="zh-TW" altLang="en-US" smtClean="0"/>
              <a:pPr/>
              <a:t>2013/9/16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7F45-7DBD-44B2-B6FC-0A65F32202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11691B-EB50-4C5B-99A7-053B02935408}" type="datetimeFigureOut">
              <a:rPr lang="zh-TW" altLang="en-US" smtClean="0"/>
              <a:pPr/>
              <a:t>2013/9/16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FD87F45-7DBD-44B2-B6FC-0A65F32202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11691B-EB50-4C5B-99A7-053B02935408}" type="datetimeFigureOut">
              <a:rPr lang="zh-TW" altLang="en-US" smtClean="0"/>
              <a:pPr/>
              <a:t>2013/9/16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FD87F45-7DBD-44B2-B6FC-0A65F32202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11691B-EB50-4C5B-99A7-053B02935408}" type="datetimeFigureOut">
              <a:rPr lang="zh-TW" altLang="en-US" smtClean="0"/>
              <a:pPr/>
              <a:t>2013/9/16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FD87F45-7DBD-44B2-B6FC-0A65F32202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torymaps.esri.com/home/" TargetMode="External"/><Relationship Id="rId2" Type="http://schemas.openxmlformats.org/officeDocument/2006/relationships/hyperlink" Target="http://www.nightearth.com/?lang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google.com.tw/url?sa=i&amp;rct=j&amp;q=storytelling+map&amp;source=images&amp;cd=&amp;cad=rja&amp;docid=nakCi99E3MGdpM&amp;tbnid=pYkGcdFIi0X49M:&amp;ved=0CAUQjRw&amp;url=https://github.com/Esri/compare-map-storytelling-template-js&amp;ei=I9A1UrmpD42jkAW6yoCgCA&amp;psig=AFQjCNHt7QtxMabfMshESrf2uPE_WRfLgQ&amp;ust=1379344690273751" TargetMode="External"/><Relationship Id="rId4" Type="http://schemas.openxmlformats.org/officeDocument/2006/relationships/hyperlink" Target="http://moisagis.moi.gov.tw/moiap/gis201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imhalberg.com/blog/weddings/average-weekly-food-consumption-of-families-around-the-world/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tw/url?sa=i&amp;rct=j&amp;q=line%E8%B2%BC%E5%9C%96&amp;source=images&amp;cd=&amp;cad=rja&amp;docid=fSU1gmKif7NUtM&amp;tbnid=Jjo_sSELxmf_5M:&amp;ved=0CAUQjRw&amp;url=http://goods.ruten.com.tw/item/show?21303016400257&amp;ei=ftE1UqGACc6kkQW3h4GQCA&amp;psig=AFQjCNF_4-LD9_6yTerX4YfV0jBSAAuE-Q&amp;ust=1379345046228192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2267744" y="2132856"/>
            <a:ext cx="6172200" cy="1894362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武陵高中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102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學年度第一學期社會科教師研習</a:t>
            </a:r>
            <a:endParaRPr lang="zh-TW" altLang="en-US" sz="3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altLang="zh-TW" sz="24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102.9.16(</a:t>
            </a:r>
            <a:r>
              <a:rPr lang="zh-TW" altLang="en-US" sz="24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星期一</a:t>
            </a:r>
            <a:r>
              <a:rPr lang="en-US" altLang="zh-TW" sz="24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)10</a:t>
            </a:r>
            <a:r>
              <a:rPr lang="en-US" altLang="zh-TW" sz="2400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:00~13:00</a:t>
            </a:r>
          </a:p>
          <a:p>
            <a:pPr algn="r"/>
            <a:r>
              <a:rPr lang="zh-TW" altLang="en-US" sz="240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本校教師會辦公室</a:t>
            </a:r>
            <a:endParaRPr lang="zh-TW" altLang="en-US" sz="2400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研習流程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第一部分 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5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公民科教學活動分享  卓錦枝老師</a:t>
            </a:r>
            <a:endParaRPr lang="en-US" altLang="zh-TW" sz="25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第二部分 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5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種子教師研習心得分享  饒玉屏老師</a:t>
            </a:r>
            <a:endParaRPr lang="en-US" altLang="zh-TW" sz="25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第三部分 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5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交流與討論  全體老師</a:t>
            </a:r>
            <a:endParaRPr lang="zh-TW" altLang="en-US" sz="25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67744" y="1340768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公民教育狂想曲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—</a:t>
            </a:r>
            <a:br>
              <a:rPr lang="en-US" altLang="zh-TW" sz="4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參與全國種子教師研習心得</a:t>
            </a:r>
            <a:endParaRPr lang="zh-TW" altLang="en-US" sz="4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饒玉屏</a:t>
            </a:r>
            <a:endParaRPr lang="zh-TW" altLang="en-US" sz="24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337" name="Picture 1" descr="C:\Users\user\Pictures\1147557_4630024527903_1961575004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6029" y="3501008"/>
            <a:ext cx="4163955" cy="3122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緣起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加入桃園縣公民教師社群</a:t>
            </a:r>
            <a:endParaRPr lang="zh-TW" altLang="en-US" sz="32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/>
          </a:bodyPr>
          <a:lstStyle/>
          <a:p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5" name="Picture 1" descr="C:\Users\user\Pictures\914180_4279268234627_194400330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5338" y="3501008"/>
            <a:ext cx="4548662" cy="2736304"/>
          </a:xfrm>
          <a:prstGeom prst="rect">
            <a:avLst/>
          </a:prstGeom>
          <a:noFill/>
        </p:spPr>
      </p:pic>
      <p:pic>
        <p:nvPicPr>
          <p:cNvPr id="1026" name="Picture 2" descr="C:\Users\user\Pictures\904905_4279489880168_2058128900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08720"/>
            <a:ext cx="3995936" cy="2996952"/>
          </a:xfrm>
          <a:prstGeom prst="rect">
            <a:avLst/>
          </a:prstGeom>
          <a:noFill/>
        </p:spPr>
      </p:pic>
      <p:pic>
        <p:nvPicPr>
          <p:cNvPr id="1028" name="Picture 4" descr="C:\Users\user\Pictures\919828_657919717558122_666273221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980728"/>
            <a:ext cx="4214766" cy="2535445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14533" t="11200" r="26478" b="5209"/>
          <a:stretch>
            <a:fillRect/>
          </a:stretch>
        </p:blipFill>
        <p:spPr bwMode="auto">
          <a:xfrm>
            <a:off x="971600" y="3861048"/>
            <a:ext cx="3579138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今年種子教師研習主題：</a:t>
            </a:r>
            <a:r>
              <a:rPr lang="zh-TW" altLang="en-US" sz="3200" b="1" i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跨界、狂想</a:t>
            </a:r>
            <a:endParaRPr lang="zh-TW" altLang="en-US" sz="3200" b="1" i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467600" cy="4873752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公民與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GIS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http://www.nightearth.com/?lang=en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3"/>
              </a:rPr>
              <a:t>http://storymaps.esri.com/home/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國土資訊系統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4"/>
              </a:rPr>
              <a:t>http://moisagis.moi.gov.tw/moiap/gis2010/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公民與音樂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公民與生物：變動性、多樣性、恆定性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386" name="Picture 2" descr="https://raw.github.com/Esri/compare-map-storytelling-template-js/master/images/storytelling-compare-map-template-js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867326"/>
            <a:ext cx="5364088" cy="2839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467600" cy="63408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一週的食物消費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4" name="Picture 4" descr="Food Consumption - Wedding Photographers Santa Barbara, Wedding Portrait Photograp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4032448" cy="2665661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23528" y="3573016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/>
              <a:t>Germany</a:t>
            </a:r>
            <a:br>
              <a:rPr lang="en-US" altLang="zh-TW" sz="1600" dirty="0" smtClean="0"/>
            </a:br>
            <a:r>
              <a:rPr lang="en-US" altLang="zh-TW" sz="1600" dirty="0" smtClean="0"/>
              <a:t>Food expenditure for one week:$500.07</a:t>
            </a:r>
            <a:endParaRPr lang="en-US" altLang="zh-TW" sz="1600" dirty="0"/>
          </a:p>
        </p:txBody>
      </p:sp>
      <p:pic>
        <p:nvPicPr>
          <p:cNvPr id="15366" name="Picture 6" descr="Food Consumption - Wedding Photographers Santa Barbara, Wedding Portrait Photograph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6632"/>
            <a:ext cx="4524375" cy="299085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4572000" y="321297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600" dirty="0" smtClean="0"/>
              <a:t>Ecuador</a:t>
            </a:r>
            <a:br>
              <a:rPr lang="en-US" altLang="zh-TW" sz="1600" dirty="0" smtClean="0"/>
            </a:br>
            <a:r>
              <a:rPr lang="en-US" altLang="zh-TW" sz="1600" dirty="0" smtClean="0"/>
              <a:t>Food expenditure for one week: $31.55</a:t>
            </a:r>
            <a:endParaRPr lang="en-US" altLang="zh-TW" sz="1600" dirty="0"/>
          </a:p>
        </p:txBody>
      </p:sp>
      <p:pic>
        <p:nvPicPr>
          <p:cNvPr id="15368" name="Picture 8" descr="Food Consumption - Wedding Photographers Santa Barbara, Wedding Portrait Photograph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867150"/>
            <a:ext cx="4524375" cy="2990850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323528" y="4509120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Bhutan:</a:t>
            </a:r>
            <a:br>
              <a:rPr lang="en-US" altLang="zh-TW" dirty="0" smtClean="0"/>
            </a:br>
            <a:r>
              <a:rPr lang="en-US" altLang="zh-TW" dirty="0" smtClean="0"/>
              <a:t>Food expenditure for one week</a:t>
            </a:r>
            <a:r>
              <a:rPr lang="zh-TW" altLang="en-US" dirty="0" smtClean="0"/>
              <a:t> </a:t>
            </a:r>
            <a:r>
              <a:rPr lang="en-US" altLang="zh-TW" dirty="0" smtClean="0"/>
              <a:t>$5.03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07504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200" dirty="0" smtClean="0">
                <a:hlinkClick r:id="rId5"/>
              </a:rPr>
              <a:t>http://timhalberg.com/blog/weddings/average-weekly-food-consumption-of-families-around-the-world/</a:t>
            </a:r>
            <a:endParaRPr lang="en-US" altLang="zh-TW" sz="1200" dirty="0" smtClean="0"/>
          </a:p>
          <a:p>
            <a:endParaRPr lang="zh-TW" alt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今年種子教師研習主題：</a:t>
            </a:r>
            <a:r>
              <a:rPr lang="zh-TW" altLang="en-US" sz="2800" b="1" i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跨界、狂想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075240" cy="4989168"/>
          </a:xfrm>
        </p:spPr>
        <p:txBody>
          <a:bodyPr/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老師的基本使命：認真努力把課本內容教完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但是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課本內容教完了，學生帶走多少？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跳脫課本框架，從現有的學校資源做點不一樣的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帶學生走出去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尋找桃園在地資源：法院、觀光工廠、非營利組織等</a:t>
            </a:r>
            <a:endParaRPr lang="en-US" altLang="zh-TW" sz="24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與外校交流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(ex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：彰化女中去台北和北一女中交流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科技運用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心得</a:t>
            </a:r>
            <a:endParaRPr lang="zh-TW" altLang="en-US" sz="3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現在的老師很辛苦，要結合科技、要用多元的方式教學和評量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參加社群、研習感覺到交流分享的重要，不會孤軍奮戰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希望可以將這感受帶給大家，我們也可以有團體的力量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!!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謝謝大家聆聽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!!</a:t>
            </a:r>
            <a:endParaRPr lang="zh-TW" altLang="en-US" sz="4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4" name="Picture 2" descr="http://e.rimg.com.tw/s1/a/9d/81/21303016400257_993_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212976"/>
            <a:ext cx="2428875" cy="2428875"/>
          </a:xfrm>
          <a:prstGeom prst="rect">
            <a:avLst/>
          </a:prstGeom>
          <a:noFill/>
        </p:spPr>
      </p:pic>
      <p:sp>
        <p:nvSpPr>
          <p:cNvPr id="7" name="雲朵形圖說文字 6"/>
          <p:cNvSpPr/>
          <p:nvPr/>
        </p:nvSpPr>
        <p:spPr>
          <a:xfrm>
            <a:off x="3635896" y="980728"/>
            <a:ext cx="4176464" cy="1872208"/>
          </a:xfrm>
          <a:prstGeom prst="cloudCallout">
            <a:avLst>
              <a:gd name="adj1" fmla="val 32788"/>
              <a:gd name="adj2" fmla="val 68508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rgbClr val="002060"/>
                </a:solidFill>
              </a:rPr>
              <a:t>請多指教唷</a:t>
            </a:r>
            <a:r>
              <a:rPr lang="en-US" altLang="zh-TW" sz="3600" dirty="0" smtClean="0">
                <a:solidFill>
                  <a:srgbClr val="002060"/>
                </a:solidFill>
              </a:rPr>
              <a:t>!!</a:t>
            </a:r>
            <a:endParaRPr lang="zh-TW" alt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209</TotalTime>
  <Words>261</Words>
  <Application>Microsoft Office PowerPoint</Application>
  <PresentationFormat>如螢幕大小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壁窗</vt:lpstr>
      <vt:lpstr>武陵高中102學年度第一學期社會科教師研習</vt:lpstr>
      <vt:lpstr>研習流程</vt:lpstr>
      <vt:lpstr>公民教育狂想曲— 參與全國種子教師研習心得</vt:lpstr>
      <vt:lpstr>緣起-加入桃園縣公民教師社群</vt:lpstr>
      <vt:lpstr>今年種子教師研習主題：跨界、狂想</vt:lpstr>
      <vt:lpstr>一週的食物消費</vt:lpstr>
      <vt:lpstr>今年種子教師研習主題：跨界、狂想</vt:lpstr>
      <vt:lpstr>心得</vt:lpstr>
      <vt:lpstr>謝謝大家聆聽!!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公民教育狂想曲— 參與全國種子教師研習心得</dc:title>
  <dc:creator>user</dc:creator>
  <cp:lastModifiedBy>user</cp:lastModifiedBy>
  <cp:revision>3</cp:revision>
  <dcterms:created xsi:type="dcterms:W3CDTF">2013-09-15T12:03:32Z</dcterms:created>
  <dcterms:modified xsi:type="dcterms:W3CDTF">2013-09-16T01:41:37Z</dcterms:modified>
</cp:coreProperties>
</file>